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69" r:id="rId5"/>
    <p:sldId id="258" r:id="rId6"/>
    <p:sldId id="257" r:id="rId7"/>
    <p:sldId id="267" r:id="rId8"/>
    <p:sldId id="264" r:id="rId9"/>
    <p:sldId id="272" r:id="rId10"/>
    <p:sldId id="273" r:id="rId11"/>
    <p:sldId id="274" r:id="rId12"/>
    <p:sldId id="275" r:id="rId13"/>
    <p:sldId id="266" r:id="rId14"/>
    <p:sldId id="260" r:id="rId15"/>
    <p:sldId id="270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56EFC-06E2-4E82-92D7-48967FA4A9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2DA4BC-8FC3-494F-9C95-DED62713529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необходимые для приема 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1 класс предоставляются заявителем следующими способами:</a:t>
          </a:r>
          <a:endParaRPr lang="ru-RU" sz="1600" b="1" dirty="0">
            <a:solidFill>
              <a:srgbClr val="002060"/>
            </a:solidFill>
          </a:endParaRPr>
        </a:p>
      </dgm:t>
    </dgm:pt>
    <dgm:pt modelId="{A8419767-5ADF-4B99-B002-E2388B080207}" type="parTrans" cxnId="{F1AD344D-088B-43E0-92D0-69931E1F3830}">
      <dgm:prSet/>
      <dgm:spPr/>
      <dgm:t>
        <a:bodyPr/>
        <a:lstStyle/>
        <a:p>
          <a:endParaRPr lang="ru-RU"/>
        </a:p>
      </dgm:t>
    </dgm:pt>
    <dgm:pt modelId="{00EB76BD-0948-4443-B700-C1630A22C1B1}" type="sibTrans" cxnId="{F1AD344D-088B-43E0-92D0-69931E1F3830}">
      <dgm:prSet/>
      <dgm:spPr/>
      <dgm:t>
        <a:bodyPr/>
        <a:lstStyle/>
        <a:p>
          <a:endParaRPr lang="ru-RU"/>
        </a:p>
      </dgm:t>
    </dgm:pt>
    <dgm:pt modelId="{D72E746A-45F6-4ED7-849A-74EC7EDC86C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 (в ОО)</a:t>
          </a:r>
          <a:endParaRPr lang="ru-RU" sz="1800" b="1" dirty="0">
            <a:solidFill>
              <a:srgbClr val="002060"/>
            </a:solidFill>
          </a:endParaRPr>
        </a:p>
      </dgm:t>
    </dgm:pt>
    <dgm:pt modelId="{8B935FFB-C81D-4B14-8F4F-2A3AFA2E6DED}" type="parTrans" cxnId="{D04CB792-4892-4DB4-8AD7-1EDC87EAEAD1}">
      <dgm:prSet/>
      <dgm:spPr/>
      <dgm:t>
        <a:bodyPr/>
        <a:lstStyle/>
        <a:p>
          <a:endParaRPr lang="ru-RU"/>
        </a:p>
      </dgm:t>
    </dgm:pt>
    <dgm:pt modelId="{D4A53E39-46AE-4A8D-B5EF-5E273E8047E4}" type="sibTrans" cxnId="{D04CB792-4892-4DB4-8AD7-1EDC87EAEAD1}">
      <dgm:prSet/>
      <dgm:spPr/>
      <dgm:t>
        <a:bodyPr/>
        <a:lstStyle/>
        <a:p>
          <a:endParaRPr lang="ru-RU"/>
        </a:p>
      </dgm:t>
    </dgm:pt>
    <dgm:pt modelId="{75F90667-E692-4676-8939-608F6A5343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посредством почтового отправления (в ОО)</a:t>
          </a:r>
          <a:endParaRPr lang="ru-RU" sz="1800" b="1" dirty="0">
            <a:solidFill>
              <a:srgbClr val="002060"/>
            </a:solidFill>
          </a:endParaRPr>
        </a:p>
      </dgm:t>
    </dgm:pt>
    <dgm:pt modelId="{93E58DE2-A7C5-41B7-BF19-DB64C98A5BE4}" type="parTrans" cxnId="{DCCC11E9-735C-401C-8942-B975E041A92E}">
      <dgm:prSet/>
      <dgm:spPr/>
      <dgm:t>
        <a:bodyPr/>
        <a:lstStyle/>
        <a:p>
          <a:endParaRPr lang="ru-RU"/>
        </a:p>
      </dgm:t>
    </dgm:pt>
    <dgm:pt modelId="{3083EEC3-BC88-4329-8CC4-5DDE6BEDA83B}" type="sibTrans" cxnId="{DCCC11E9-735C-401C-8942-B975E041A92E}">
      <dgm:prSet/>
      <dgm:spPr/>
      <dgm:t>
        <a:bodyPr/>
        <a:lstStyle/>
        <a:p>
          <a:endParaRPr lang="ru-RU"/>
        </a:p>
      </dgm:t>
    </dgm:pt>
    <dgm:pt modelId="{A690C40A-445A-4859-A875-EF0AE5BA4A6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 Портал государственных и муниципальных услуг (функций) Республики Коми, Единый портал государственных и муниципальных услуг (функций)</a:t>
          </a:r>
          <a:endParaRPr lang="ru-RU" sz="1600" b="1" dirty="0">
            <a:solidFill>
              <a:srgbClr val="002060"/>
            </a:solidFill>
          </a:endParaRPr>
        </a:p>
      </dgm:t>
    </dgm:pt>
    <dgm:pt modelId="{15BC7989-597C-433E-AE81-A693902DFC2F}" type="parTrans" cxnId="{2D49E627-5EFB-42CF-9758-FC8DF78F9582}">
      <dgm:prSet/>
      <dgm:spPr/>
      <dgm:t>
        <a:bodyPr/>
        <a:lstStyle/>
        <a:p>
          <a:endParaRPr lang="ru-RU"/>
        </a:p>
      </dgm:t>
    </dgm:pt>
    <dgm:pt modelId="{A7CEFD10-AB8E-40C4-96C9-84213731D947}" type="sibTrans" cxnId="{2D49E627-5EFB-42CF-9758-FC8DF78F9582}">
      <dgm:prSet/>
      <dgm:spPr/>
      <dgm:t>
        <a:bodyPr/>
        <a:lstStyle/>
        <a:p>
          <a:endParaRPr lang="ru-RU"/>
        </a:p>
      </dgm:t>
    </dgm:pt>
    <dgm:pt modelId="{B2BE8C28-A775-481B-AF07-6B23BAC51021}" type="pres">
      <dgm:prSet presAssocID="{04A56EFC-06E2-4E82-92D7-48967FA4A9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ECDF6A-0D5A-43DB-830A-E75843C7BDE2}" type="pres">
      <dgm:prSet presAssocID="{072DA4BC-8FC3-494F-9C95-DED62713529B}" presName="hierRoot1" presStyleCnt="0">
        <dgm:presLayoutVars>
          <dgm:hierBranch val="init"/>
        </dgm:presLayoutVars>
      </dgm:prSet>
      <dgm:spPr/>
    </dgm:pt>
    <dgm:pt modelId="{136E1E25-718E-426B-B34C-033AB06AF607}" type="pres">
      <dgm:prSet presAssocID="{072DA4BC-8FC3-494F-9C95-DED62713529B}" presName="rootComposite1" presStyleCnt="0"/>
      <dgm:spPr/>
    </dgm:pt>
    <dgm:pt modelId="{3E74CB84-211D-48E9-8961-E10085936165}" type="pres">
      <dgm:prSet presAssocID="{072DA4BC-8FC3-494F-9C95-DED62713529B}" presName="rootText1" presStyleLbl="node0" presStyleIdx="0" presStyleCnt="1" custScaleX="175444" custScaleY="174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7548B9-2826-495E-B5D0-B659C04238FA}" type="pres">
      <dgm:prSet presAssocID="{072DA4BC-8FC3-494F-9C95-DED6271352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C5A666-12BB-45BE-B54B-C97F2C20BACF}" type="pres">
      <dgm:prSet presAssocID="{072DA4BC-8FC3-494F-9C95-DED62713529B}" presName="hierChild2" presStyleCnt="0"/>
      <dgm:spPr/>
    </dgm:pt>
    <dgm:pt modelId="{CEC85D7D-ABB4-4D21-A589-CE52A70E1AE8}" type="pres">
      <dgm:prSet presAssocID="{8B935FFB-C81D-4B14-8F4F-2A3AFA2E6DE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4103470-C70E-492A-8EC7-149C30BB26A1}" type="pres">
      <dgm:prSet presAssocID="{D72E746A-45F6-4ED7-849A-74EC7EDC86CC}" presName="hierRoot2" presStyleCnt="0">
        <dgm:presLayoutVars>
          <dgm:hierBranch val="init"/>
        </dgm:presLayoutVars>
      </dgm:prSet>
      <dgm:spPr/>
    </dgm:pt>
    <dgm:pt modelId="{5120F160-7BEA-48A9-8C53-60E6DFD55B00}" type="pres">
      <dgm:prSet presAssocID="{D72E746A-45F6-4ED7-849A-74EC7EDC86CC}" presName="rootComposite" presStyleCnt="0"/>
      <dgm:spPr/>
    </dgm:pt>
    <dgm:pt modelId="{AF7DDCCF-03B2-4A86-BDE8-64F791E0A6F8}" type="pres">
      <dgm:prSet presAssocID="{D72E746A-45F6-4ED7-849A-74EC7EDC86CC}" presName="rootText" presStyleLbl="node2" presStyleIdx="0" presStyleCnt="3" custScaleX="113988" custScaleY="155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10FBA-854D-472B-8EA4-233B29A0D7FD}" type="pres">
      <dgm:prSet presAssocID="{D72E746A-45F6-4ED7-849A-74EC7EDC86CC}" presName="rootConnector" presStyleLbl="node2" presStyleIdx="0" presStyleCnt="3"/>
      <dgm:spPr/>
      <dgm:t>
        <a:bodyPr/>
        <a:lstStyle/>
        <a:p>
          <a:endParaRPr lang="ru-RU"/>
        </a:p>
      </dgm:t>
    </dgm:pt>
    <dgm:pt modelId="{1FC8D61D-E8DE-4F41-9FC4-A44A7A9060E6}" type="pres">
      <dgm:prSet presAssocID="{D72E746A-45F6-4ED7-849A-74EC7EDC86CC}" presName="hierChild4" presStyleCnt="0"/>
      <dgm:spPr/>
    </dgm:pt>
    <dgm:pt modelId="{4A129417-16CA-437B-885F-6EDFB790216E}" type="pres">
      <dgm:prSet presAssocID="{D72E746A-45F6-4ED7-849A-74EC7EDC86CC}" presName="hierChild5" presStyleCnt="0"/>
      <dgm:spPr/>
    </dgm:pt>
    <dgm:pt modelId="{A14A7767-933A-4731-92C2-BC0062B920E8}" type="pres">
      <dgm:prSet presAssocID="{93E58DE2-A7C5-41B7-BF19-DB64C98A5BE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0F9B8BB-F102-439D-B5EF-A464257FBDEB}" type="pres">
      <dgm:prSet presAssocID="{75F90667-E692-4676-8939-608F6A5343D8}" presName="hierRoot2" presStyleCnt="0">
        <dgm:presLayoutVars>
          <dgm:hierBranch val="init"/>
        </dgm:presLayoutVars>
      </dgm:prSet>
      <dgm:spPr/>
    </dgm:pt>
    <dgm:pt modelId="{5D5FC7EA-F370-47B6-B25B-1213D605B5AB}" type="pres">
      <dgm:prSet presAssocID="{75F90667-E692-4676-8939-608F6A5343D8}" presName="rootComposite" presStyleCnt="0"/>
      <dgm:spPr/>
    </dgm:pt>
    <dgm:pt modelId="{1B79C4E2-FBDF-4114-8864-7EB1C8ACE262}" type="pres">
      <dgm:prSet presAssocID="{75F90667-E692-4676-8939-608F6A5343D8}" presName="rootText" presStyleLbl="node2" presStyleIdx="1" presStyleCnt="3" custScaleX="112889" custScaleY="163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D379B-FCC8-4AAD-B285-CA22BBC46932}" type="pres">
      <dgm:prSet presAssocID="{75F90667-E692-4676-8939-608F6A5343D8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4F3013-6310-44B6-8913-ACD66A892AF3}" type="pres">
      <dgm:prSet presAssocID="{75F90667-E692-4676-8939-608F6A5343D8}" presName="hierChild4" presStyleCnt="0"/>
      <dgm:spPr/>
    </dgm:pt>
    <dgm:pt modelId="{601CFDBD-784D-4908-B169-12FF833D3EBF}" type="pres">
      <dgm:prSet presAssocID="{75F90667-E692-4676-8939-608F6A5343D8}" presName="hierChild5" presStyleCnt="0"/>
      <dgm:spPr/>
    </dgm:pt>
    <dgm:pt modelId="{837A2EC7-7CD3-4666-9D29-3CE132F927D4}" type="pres">
      <dgm:prSet presAssocID="{15BC7989-597C-433E-AE81-A693902DFC2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629C1C7-4171-47E0-8B17-DD3903EA5658}" type="pres">
      <dgm:prSet presAssocID="{A690C40A-445A-4859-A875-EF0AE5BA4A68}" presName="hierRoot2" presStyleCnt="0">
        <dgm:presLayoutVars>
          <dgm:hierBranch val="init"/>
        </dgm:presLayoutVars>
      </dgm:prSet>
      <dgm:spPr/>
    </dgm:pt>
    <dgm:pt modelId="{60B26036-A364-4622-B6B0-6C69DF137BDD}" type="pres">
      <dgm:prSet presAssocID="{A690C40A-445A-4859-A875-EF0AE5BA4A68}" presName="rootComposite" presStyleCnt="0"/>
      <dgm:spPr/>
    </dgm:pt>
    <dgm:pt modelId="{FA018298-D1AD-4F48-8EC3-0A29C9C2F577}" type="pres">
      <dgm:prSet presAssocID="{A690C40A-445A-4859-A875-EF0AE5BA4A68}" presName="rootText" presStyleLbl="node2" presStyleIdx="2" presStyleCnt="3" custScaleX="106472" custScaleY="164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93CED-56FC-464A-BD55-DA0F25DF41EA}" type="pres">
      <dgm:prSet presAssocID="{A690C40A-445A-4859-A875-EF0AE5BA4A68}" presName="rootConnector" presStyleLbl="node2" presStyleIdx="2" presStyleCnt="3"/>
      <dgm:spPr/>
      <dgm:t>
        <a:bodyPr/>
        <a:lstStyle/>
        <a:p>
          <a:endParaRPr lang="ru-RU"/>
        </a:p>
      </dgm:t>
    </dgm:pt>
    <dgm:pt modelId="{A21510A9-7E5D-44A3-837E-788C88CE7689}" type="pres">
      <dgm:prSet presAssocID="{A690C40A-445A-4859-A875-EF0AE5BA4A68}" presName="hierChild4" presStyleCnt="0"/>
      <dgm:spPr/>
    </dgm:pt>
    <dgm:pt modelId="{ABBA759B-6411-4E66-9B15-5296012262E5}" type="pres">
      <dgm:prSet presAssocID="{A690C40A-445A-4859-A875-EF0AE5BA4A68}" presName="hierChild5" presStyleCnt="0"/>
      <dgm:spPr/>
    </dgm:pt>
    <dgm:pt modelId="{141E873E-29BD-4E5C-B7E9-8D27474F8177}" type="pres">
      <dgm:prSet presAssocID="{072DA4BC-8FC3-494F-9C95-DED62713529B}" presName="hierChild3" presStyleCnt="0"/>
      <dgm:spPr/>
    </dgm:pt>
  </dgm:ptLst>
  <dgm:cxnLst>
    <dgm:cxn modelId="{D4B7357C-C722-477B-9CB0-C57EA20F2A3A}" type="presOf" srcId="{93E58DE2-A7C5-41B7-BF19-DB64C98A5BE4}" destId="{A14A7767-933A-4731-92C2-BC0062B920E8}" srcOrd="0" destOrd="0" presId="urn:microsoft.com/office/officeart/2005/8/layout/orgChart1"/>
    <dgm:cxn modelId="{EDEE725F-2122-4984-845D-25CDAAD5208B}" type="presOf" srcId="{8B935FFB-C81D-4B14-8F4F-2A3AFA2E6DED}" destId="{CEC85D7D-ABB4-4D21-A589-CE52A70E1AE8}" srcOrd="0" destOrd="0" presId="urn:microsoft.com/office/officeart/2005/8/layout/orgChart1"/>
    <dgm:cxn modelId="{4F9EE64D-E037-47C7-B2F1-3AD2584AEEF1}" type="presOf" srcId="{A690C40A-445A-4859-A875-EF0AE5BA4A68}" destId="{FA018298-D1AD-4F48-8EC3-0A29C9C2F577}" srcOrd="0" destOrd="0" presId="urn:microsoft.com/office/officeart/2005/8/layout/orgChart1"/>
    <dgm:cxn modelId="{DCCC11E9-735C-401C-8942-B975E041A92E}" srcId="{072DA4BC-8FC3-494F-9C95-DED62713529B}" destId="{75F90667-E692-4676-8939-608F6A5343D8}" srcOrd="1" destOrd="0" parTransId="{93E58DE2-A7C5-41B7-BF19-DB64C98A5BE4}" sibTransId="{3083EEC3-BC88-4329-8CC4-5DDE6BEDA83B}"/>
    <dgm:cxn modelId="{A019F83B-CDCB-4494-AD6C-3F2010546484}" type="presOf" srcId="{D72E746A-45F6-4ED7-849A-74EC7EDC86CC}" destId="{AF7DDCCF-03B2-4A86-BDE8-64F791E0A6F8}" srcOrd="0" destOrd="0" presId="urn:microsoft.com/office/officeart/2005/8/layout/orgChart1"/>
    <dgm:cxn modelId="{6FD3D898-238B-4AB6-8CFF-1B3068FD33F7}" type="presOf" srcId="{75F90667-E692-4676-8939-608F6A5343D8}" destId="{A48D379B-FCC8-4AAD-B285-CA22BBC46932}" srcOrd="1" destOrd="0" presId="urn:microsoft.com/office/officeart/2005/8/layout/orgChart1"/>
    <dgm:cxn modelId="{66F47E47-A7B3-4611-94D2-9F901C4B277A}" type="presOf" srcId="{75F90667-E692-4676-8939-608F6A5343D8}" destId="{1B79C4E2-FBDF-4114-8864-7EB1C8ACE262}" srcOrd="0" destOrd="0" presId="urn:microsoft.com/office/officeart/2005/8/layout/orgChart1"/>
    <dgm:cxn modelId="{4A18C21E-0E3B-4A37-B021-79C5EAEF6D90}" type="presOf" srcId="{072DA4BC-8FC3-494F-9C95-DED62713529B}" destId="{3E74CB84-211D-48E9-8961-E10085936165}" srcOrd="0" destOrd="0" presId="urn:microsoft.com/office/officeart/2005/8/layout/orgChart1"/>
    <dgm:cxn modelId="{808C89E7-B488-4EE7-9CDD-C61079F6FE0E}" type="presOf" srcId="{D72E746A-45F6-4ED7-849A-74EC7EDC86CC}" destId="{A7F10FBA-854D-472B-8EA4-233B29A0D7FD}" srcOrd="1" destOrd="0" presId="urn:microsoft.com/office/officeart/2005/8/layout/orgChart1"/>
    <dgm:cxn modelId="{65BD27BF-7F9A-4BF3-B96B-B9C1A74A0979}" type="presOf" srcId="{072DA4BC-8FC3-494F-9C95-DED62713529B}" destId="{C77548B9-2826-495E-B5D0-B659C04238FA}" srcOrd="1" destOrd="0" presId="urn:microsoft.com/office/officeart/2005/8/layout/orgChart1"/>
    <dgm:cxn modelId="{F1AD344D-088B-43E0-92D0-69931E1F3830}" srcId="{04A56EFC-06E2-4E82-92D7-48967FA4A94F}" destId="{072DA4BC-8FC3-494F-9C95-DED62713529B}" srcOrd="0" destOrd="0" parTransId="{A8419767-5ADF-4B99-B002-E2388B080207}" sibTransId="{00EB76BD-0948-4443-B700-C1630A22C1B1}"/>
    <dgm:cxn modelId="{54BA828D-0214-40E2-9B32-46FF25D1451A}" type="presOf" srcId="{15BC7989-597C-433E-AE81-A693902DFC2F}" destId="{837A2EC7-7CD3-4666-9D29-3CE132F927D4}" srcOrd="0" destOrd="0" presId="urn:microsoft.com/office/officeart/2005/8/layout/orgChart1"/>
    <dgm:cxn modelId="{2D49E627-5EFB-42CF-9758-FC8DF78F9582}" srcId="{072DA4BC-8FC3-494F-9C95-DED62713529B}" destId="{A690C40A-445A-4859-A875-EF0AE5BA4A68}" srcOrd="2" destOrd="0" parTransId="{15BC7989-597C-433E-AE81-A693902DFC2F}" sibTransId="{A7CEFD10-AB8E-40C4-96C9-84213731D947}"/>
    <dgm:cxn modelId="{D04CB792-4892-4DB4-8AD7-1EDC87EAEAD1}" srcId="{072DA4BC-8FC3-494F-9C95-DED62713529B}" destId="{D72E746A-45F6-4ED7-849A-74EC7EDC86CC}" srcOrd="0" destOrd="0" parTransId="{8B935FFB-C81D-4B14-8F4F-2A3AFA2E6DED}" sibTransId="{D4A53E39-46AE-4A8D-B5EF-5E273E8047E4}"/>
    <dgm:cxn modelId="{D616F390-3ECF-4AFA-90D2-2A07640C956B}" type="presOf" srcId="{A690C40A-445A-4859-A875-EF0AE5BA4A68}" destId="{71B93CED-56FC-464A-BD55-DA0F25DF41EA}" srcOrd="1" destOrd="0" presId="urn:microsoft.com/office/officeart/2005/8/layout/orgChart1"/>
    <dgm:cxn modelId="{B15FD370-AF74-4639-961D-6BCC94747897}" type="presOf" srcId="{04A56EFC-06E2-4E82-92D7-48967FA4A94F}" destId="{B2BE8C28-A775-481B-AF07-6B23BAC51021}" srcOrd="0" destOrd="0" presId="urn:microsoft.com/office/officeart/2005/8/layout/orgChart1"/>
    <dgm:cxn modelId="{657B47A3-2E28-4EB7-B4D2-CB0F189DC604}" type="presParOf" srcId="{B2BE8C28-A775-481B-AF07-6B23BAC51021}" destId="{C2ECDF6A-0D5A-43DB-830A-E75843C7BDE2}" srcOrd="0" destOrd="0" presId="urn:microsoft.com/office/officeart/2005/8/layout/orgChart1"/>
    <dgm:cxn modelId="{025130CE-5BFF-4883-BA30-188DAEFCFBD2}" type="presParOf" srcId="{C2ECDF6A-0D5A-43DB-830A-E75843C7BDE2}" destId="{136E1E25-718E-426B-B34C-033AB06AF607}" srcOrd="0" destOrd="0" presId="urn:microsoft.com/office/officeart/2005/8/layout/orgChart1"/>
    <dgm:cxn modelId="{3D1DE275-A1BA-4050-A449-942C5A23430B}" type="presParOf" srcId="{136E1E25-718E-426B-B34C-033AB06AF607}" destId="{3E74CB84-211D-48E9-8961-E10085936165}" srcOrd="0" destOrd="0" presId="urn:microsoft.com/office/officeart/2005/8/layout/orgChart1"/>
    <dgm:cxn modelId="{771ED738-2A29-4B28-849E-0FDC9B1B0663}" type="presParOf" srcId="{136E1E25-718E-426B-B34C-033AB06AF607}" destId="{C77548B9-2826-495E-B5D0-B659C04238FA}" srcOrd="1" destOrd="0" presId="urn:microsoft.com/office/officeart/2005/8/layout/orgChart1"/>
    <dgm:cxn modelId="{DB2CCB13-9B73-4568-ABBD-AB7098BA4CDF}" type="presParOf" srcId="{C2ECDF6A-0D5A-43DB-830A-E75843C7BDE2}" destId="{27C5A666-12BB-45BE-B54B-C97F2C20BACF}" srcOrd="1" destOrd="0" presId="urn:microsoft.com/office/officeart/2005/8/layout/orgChart1"/>
    <dgm:cxn modelId="{924003B3-AA5B-4A60-A918-29813E208607}" type="presParOf" srcId="{27C5A666-12BB-45BE-B54B-C97F2C20BACF}" destId="{CEC85D7D-ABB4-4D21-A589-CE52A70E1AE8}" srcOrd="0" destOrd="0" presId="urn:microsoft.com/office/officeart/2005/8/layout/orgChart1"/>
    <dgm:cxn modelId="{FCC31107-24A5-44EC-BBC9-0ACCB5F96C3A}" type="presParOf" srcId="{27C5A666-12BB-45BE-B54B-C97F2C20BACF}" destId="{64103470-C70E-492A-8EC7-149C30BB26A1}" srcOrd="1" destOrd="0" presId="urn:microsoft.com/office/officeart/2005/8/layout/orgChart1"/>
    <dgm:cxn modelId="{E74DDA4A-9DFD-4F62-B8D3-08F26CEFC6B1}" type="presParOf" srcId="{64103470-C70E-492A-8EC7-149C30BB26A1}" destId="{5120F160-7BEA-48A9-8C53-60E6DFD55B00}" srcOrd="0" destOrd="0" presId="urn:microsoft.com/office/officeart/2005/8/layout/orgChart1"/>
    <dgm:cxn modelId="{31DC8511-50B3-4FD8-9670-AED14D3F77B3}" type="presParOf" srcId="{5120F160-7BEA-48A9-8C53-60E6DFD55B00}" destId="{AF7DDCCF-03B2-4A86-BDE8-64F791E0A6F8}" srcOrd="0" destOrd="0" presId="urn:microsoft.com/office/officeart/2005/8/layout/orgChart1"/>
    <dgm:cxn modelId="{788949F8-3EEF-4C94-8703-225DC2EB5C1A}" type="presParOf" srcId="{5120F160-7BEA-48A9-8C53-60E6DFD55B00}" destId="{A7F10FBA-854D-472B-8EA4-233B29A0D7FD}" srcOrd="1" destOrd="0" presId="urn:microsoft.com/office/officeart/2005/8/layout/orgChart1"/>
    <dgm:cxn modelId="{8A5B9498-1757-4809-80CE-A5444A3FA742}" type="presParOf" srcId="{64103470-C70E-492A-8EC7-149C30BB26A1}" destId="{1FC8D61D-E8DE-4F41-9FC4-A44A7A9060E6}" srcOrd="1" destOrd="0" presId="urn:microsoft.com/office/officeart/2005/8/layout/orgChart1"/>
    <dgm:cxn modelId="{CA039EFB-3125-4D1E-B63F-9F2264429C8D}" type="presParOf" srcId="{64103470-C70E-492A-8EC7-149C30BB26A1}" destId="{4A129417-16CA-437B-885F-6EDFB790216E}" srcOrd="2" destOrd="0" presId="urn:microsoft.com/office/officeart/2005/8/layout/orgChart1"/>
    <dgm:cxn modelId="{906E7A6A-9894-4761-B26F-354321142F1A}" type="presParOf" srcId="{27C5A666-12BB-45BE-B54B-C97F2C20BACF}" destId="{A14A7767-933A-4731-92C2-BC0062B920E8}" srcOrd="2" destOrd="0" presId="urn:microsoft.com/office/officeart/2005/8/layout/orgChart1"/>
    <dgm:cxn modelId="{D4D2A653-96D2-4FB1-B6E5-781B3312BEBB}" type="presParOf" srcId="{27C5A666-12BB-45BE-B54B-C97F2C20BACF}" destId="{60F9B8BB-F102-439D-B5EF-A464257FBDEB}" srcOrd="3" destOrd="0" presId="urn:microsoft.com/office/officeart/2005/8/layout/orgChart1"/>
    <dgm:cxn modelId="{448FF9AC-2A10-4727-A3EF-16A562FF5B9D}" type="presParOf" srcId="{60F9B8BB-F102-439D-B5EF-A464257FBDEB}" destId="{5D5FC7EA-F370-47B6-B25B-1213D605B5AB}" srcOrd="0" destOrd="0" presId="urn:microsoft.com/office/officeart/2005/8/layout/orgChart1"/>
    <dgm:cxn modelId="{2C8057F2-B190-46CB-B290-6A49A6A92935}" type="presParOf" srcId="{5D5FC7EA-F370-47B6-B25B-1213D605B5AB}" destId="{1B79C4E2-FBDF-4114-8864-7EB1C8ACE262}" srcOrd="0" destOrd="0" presId="urn:microsoft.com/office/officeart/2005/8/layout/orgChart1"/>
    <dgm:cxn modelId="{965B7F59-38ED-4808-A56B-0A7DF98E7D7D}" type="presParOf" srcId="{5D5FC7EA-F370-47B6-B25B-1213D605B5AB}" destId="{A48D379B-FCC8-4AAD-B285-CA22BBC46932}" srcOrd="1" destOrd="0" presId="urn:microsoft.com/office/officeart/2005/8/layout/orgChart1"/>
    <dgm:cxn modelId="{3FC883F2-DB3E-41F9-90C1-A09EAC7ABE6F}" type="presParOf" srcId="{60F9B8BB-F102-439D-B5EF-A464257FBDEB}" destId="{A54F3013-6310-44B6-8913-ACD66A892AF3}" srcOrd="1" destOrd="0" presId="urn:microsoft.com/office/officeart/2005/8/layout/orgChart1"/>
    <dgm:cxn modelId="{1986489E-4D6B-418A-B71B-01EF012B087C}" type="presParOf" srcId="{60F9B8BB-F102-439D-B5EF-A464257FBDEB}" destId="{601CFDBD-784D-4908-B169-12FF833D3EBF}" srcOrd="2" destOrd="0" presId="urn:microsoft.com/office/officeart/2005/8/layout/orgChart1"/>
    <dgm:cxn modelId="{AE3C6C9A-531B-4C68-A1AC-9F53A29E126C}" type="presParOf" srcId="{27C5A666-12BB-45BE-B54B-C97F2C20BACF}" destId="{837A2EC7-7CD3-4666-9D29-3CE132F927D4}" srcOrd="4" destOrd="0" presId="urn:microsoft.com/office/officeart/2005/8/layout/orgChart1"/>
    <dgm:cxn modelId="{9F2857AE-631D-4043-BDC1-C31BDF5E44FA}" type="presParOf" srcId="{27C5A666-12BB-45BE-B54B-C97F2C20BACF}" destId="{8629C1C7-4171-47E0-8B17-DD3903EA5658}" srcOrd="5" destOrd="0" presId="urn:microsoft.com/office/officeart/2005/8/layout/orgChart1"/>
    <dgm:cxn modelId="{6C5977CF-0767-447C-8E0C-EF9F2E96CA5A}" type="presParOf" srcId="{8629C1C7-4171-47E0-8B17-DD3903EA5658}" destId="{60B26036-A364-4622-B6B0-6C69DF137BDD}" srcOrd="0" destOrd="0" presId="urn:microsoft.com/office/officeart/2005/8/layout/orgChart1"/>
    <dgm:cxn modelId="{CEC81864-0D45-461A-81F2-26E8F3C368A5}" type="presParOf" srcId="{60B26036-A364-4622-B6B0-6C69DF137BDD}" destId="{FA018298-D1AD-4F48-8EC3-0A29C9C2F577}" srcOrd="0" destOrd="0" presId="urn:microsoft.com/office/officeart/2005/8/layout/orgChart1"/>
    <dgm:cxn modelId="{8D252844-1113-44E5-B190-AEE6031F42B5}" type="presParOf" srcId="{60B26036-A364-4622-B6B0-6C69DF137BDD}" destId="{71B93CED-56FC-464A-BD55-DA0F25DF41EA}" srcOrd="1" destOrd="0" presId="urn:microsoft.com/office/officeart/2005/8/layout/orgChart1"/>
    <dgm:cxn modelId="{AC434C8C-A26A-4998-BB63-7924F30CFED2}" type="presParOf" srcId="{8629C1C7-4171-47E0-8B17-DD3903EA5658}" destId="{A21510A9-7E5D-44A3-837E-788C88CE7689}" srcOrd="1" destOrd="0" presId="urn:microsoft.com/office/officeart/2005/8/layout/orgChart1"/>
    <dgm:cxn modelId="{CBFDEE7D-29C1-4288-8F5F-8589579A1142}" type="presParOf" srcId="{8629C1C7-4171-47E0-8B17-DD3903EA5658}" destId="{ABBA759B-6411-4E66-9B15-5296012262E5}" srcOrd="2" destOrd="0" presId="urn:microsoft.com/office/officeart/2005/8/layout/orgChart1"/>
    <dgm:cxn modelId="{DD992890-F90A-4E61-B58E-57BD8F6877D5}" type="presParOf" srcId="{C2ECDF6A-0D5A-43DB-830A-E75843C7BDE2}" destId="{141E873E-29BD-4E5C-B7E9-8D27474F81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A2EC7-7CD3-4666-9D29-3CE132F927D4}">
      <dsp:nvSpPr>
        <dsp:cNvPr id="0" name=""/>
        <dsp:cNvSpPr/>
      </dsp:nvSpPr>
      <dsp:spPr>
        <a:xfrm>
          <a:off x="3816424" y="2464053"/>
          <a:ext cx="2733849" cy="427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20"/>
              </a:lnTo>
              <a:lnTo>
                <a:pt x="2733849" y="213520"/>
              </a:lnTo>
              <a:lnTo>
                <a:pt x="2733849" y="42704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A7767-933A-4731-92C2-BC0062B920E8}">
      <dsp:nvSpPr>
        <dsp:cNvPr id="0" name=""/>
        <dsp:cNvSpPr/>
      </dsp:nvSpPr>
      <dsp:spPr>
        <a:xfrm>
          <a:off x="3770704" y="2464053"/>
          <a:ext cx="91440" cy="427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520"/>
              </a:lnTo>
              <a:lnTo>
                <a:pt x="122140" y="213520"/>
              </a:lnTo>
              <a:lnTo>
                <a:pt x="122140" y="42704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85D7D-ABB4-4D21-A589-CE52A70E1AE8}">
      <dsp:nvSpPr>
        <dsp:cNvPr id="0" name=""/>
        <dsp:cNvSpPr/>
      </dsp:nvSpPr>
      <dsp:spPr>
        <a:xfrm>
          <a:off x="1158994" y="2464053"/>
          <a:ext cx="2657429" cy="427041"/>
        </a:xfrm>
        <a:custGeom>
          <a:avLst/>
          <a:gdLst/>
          <a:ahLst/>
          <a:cxnLst/>
          <a:rect l="0" t="0" r="0" b="0"/>
          <a:pathLst>
            <a:path>
              <a:moveTo>
                <a:pt x="2657429" y="0"/>
              </a:moveTo>
              <a:lnTo>
                <a:pt x="2657429" y="213520"/>
              </a:lnTo>
              <a:lnTo>
                <a:pt x="0" y="213520"/>
              </a:lnTo>
              <a:lnTo>
                <a:pt x="0" y="42704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4CB84-211D-48E9-8961-E10085936165}">
      <dsp:nvSpPr>
        <dsp:cNvPr id="0" name=""/>
        <dsp:cNvSpPr/>
      </dsp:nvSpPr>
      <dsp:spPr>
        <a:xfrm>
          <a:off x="2032569" y="692532"/>
          <a:ext cx="3567709" cy="1771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необходимые для приема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1 класс предоставляются заявителем следующими способами: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032569" y="692532"/>
        <a:ext cx="3567709" cy="1771521"/>
      </dsp:txXfrm>
    </dsp:sp>
    <dsp:sp modelId="{AF7DDCCF-03B2-4A86-BDE8-64F791E0A6F8}">
      <dsp:nvSpPr>
        <dsp:cNvPr id="0" name=""/>
        <dsp:cNvSpPr/>
      </dsp:nvSpPr>
      <dsp:spPr>
        <a:xfrm>
          <a:off x="3" y="2891095"/>
          <a:ext cx="2317981" cy="1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лично (в ОО)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" y="2891095"/>
        <a:ext cx="2317981" cy="1576088"/>
      </dsp:txXfrm>
    </dsp:sp>
    <dsp:sp modelId="{1B79C4E2-FBDF-4114-8864-7EB1C8ACE262}">
      <dsp:nvSpPr>
        <dsp:cNvPr id="0" name=""/>
        <dsp:cNvSpPr/>
      </dsp:nvSpPr>
      <dsp:spPr>
        <a:xfrm>
          <a:off x="2745027" y="2891095"/>
          <a:ext cx="2295633" cy="1660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посредством почтового отправления (в ОО)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745027" y="2891095"/>
        <a:ext cx="2295633" cy="1660449"/>
      </dsp:txXfrm>
    </dsp:sp>
    <dsp:sp modelId="{FA018298-D1AD-4F48-8EC3-0A29C9C2F577}">
      <dsp:nvSpPr>
        <dsp:cNvPr id="0" name=""/>
        <dsp:cNvSpPr/>
      </dsp:nvSpPr>
      <dsp:spPr>
        <a:xfrm>
          <a:off x="5467702" y="2891095"/>
          <a:ext cx="2165141" cy="1672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 Портал государственных и муниципальных услуг (функций) Республики Коми, Единый портал государственных и муниципальных услуг (функций)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467702" y="2891095"/>
        <a:ext cx="2165141" cy="167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gu.rkomi.ru/new/services/114230001000002986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 п</a:t>
            </a:r>
            <a:r>
              <a:rPr lang="ru-RU" sz="2400" b="1" dirty="0" smtClean="0">
                <a:solidFill>
                  <a:srgbClr val="002060"/>
                </a:solidFill>
              </a:rPr>
              <a:t>редоставлении муниципальной услуги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«Прием граждан в общеобразовательные организации»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3" y="548680"/>
            <a:ext cx="8192909" cy="4608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Безымянный.png"/>
          <p:cNvPicPr>
            <a:picLocks noChangeAspect="1"/>
          </p:cNvPicPr>
          <p:nvPr/>
        </p:nvPicPr>
        <p:blipFill>
          <a:blip r:embed="rId2" cstate="print"/>
          <a:srcRect l="5901" t="5201" r="9051" b="22000"/>
          <a:stretch>
            <a:fillRect/>
          </a:stretch>
        </p:blipFill>
        <p:spPr>
          <a:xfrm>
            <a:off x="467544" y="476672"/>
            <a:ext cx="8225530" cy="396044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699792" y="1772816"/>
            <a:ext cx="316835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Дополнительно информировать об этапах  рассмотрения заявления по электронной почте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539567" cy="5391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завершении заполнения нажать на кнопку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«ОТПРАВИТЬ»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регистрации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(регистрация должна быть полная, не упрощенная)</a:t>
            </a: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сканов всех необходимых документов и возможность их присоединения</a:t>
            </a: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телефона и планшета через браузер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доступны, единственное - нет адаптации под размеры устройств (т.е будет мелковат шрифт и великовата страница)</a:t>
            </a: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Приемная кампания начнется 1 февраля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минут. К рассмотрению принимаются заявления, направленные не ранее 9.00 часов 01 февраля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года!!!</a:t>
            </a: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заполнения заявления на Портале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7 дней школа принимает решение: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 приеме ребенка в 1 класс;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 отказе в приеме ребенка в 1 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приеме может быть отказано в случаях: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заявителем не представлены или представлены не в полном комплекте документы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заявление подано лицом, не являющимся надлежащим заявителем (его представителем или законным представителем);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на момент подачи заявления в ОО отсутствуют свободные места.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устранения оснований для отказа в случаях, предусмотренных  п.1 и п.2 заявитель вправе обратиться повторно за получением муниципальной услуги.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случае, предусмотренном п.3, родители (законные представители) обращаются в управление образования для определения ОО для приема.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 приеме на свободные места преимущественным правом обладают дети граждан, имеющих право на первоочередное предоставление места в ОО в соответствии с законодательством Российской Федерации и нормативными правовыми актами субъектов Российской Федерации.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сегодняшний день это: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Федеральный закон от 07.02.2011 № 3-ФЗ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Федеральный закон от 27.05.1998 № 76-ФЗ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статусе военнослужащих»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206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консультацию можно по телефонам: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29-490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Елена Васильевна Кунцевич, начальник отдела общего образования;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28-566*110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Эльвира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Рауисовна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Филиппенко, главный специалист отдела общего образования;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49-283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Людмила Михайловна Чупрова, главный специалист отдела общего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АМО ГО «Усинск»: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А также получить ответы на вопросы у сотрудников школ. Номера телефонов размещены на официальных сайтах школ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926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приема заявлений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заявлений в 1 класс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граждан, проживающих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закрепленной территории начинается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февраля и завершается 30 июня текущего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заявлений в 1 класс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граждан, не проживающих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закрепленной территории начинается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июля текущего года до момента заполнения свободных мест, но не позднее 5 сентября текущего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организация (далее – ОО):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Размещает на информационном стенде, на официальном сайте в сети "Интернет", в средствах массовой информации (в том числе электронных) информацию о:</a:t>
            </a:r>
          </a:p>
          <a:p>
            <a:pPr algn="just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 мест в первых классах не позднее 10 календарных дней с момента издания распорядительного акта о закрепленной территории;</a:t>
            </a:r>
          </a:p>
          <a:p>
            <a:pPr fontAlgn="base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наличии свободных мест для приема детей, не проживающих на закрепленной территории, не позднее 1 июля.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806489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Оригинал документа, удостоверяющего личность родителя (законного представителя), либо оригинал документа, удостоверяющего личность иностранного гражданина и лица без гражданства в Российской Федерации 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Оригинал свидетельства о рождении ребенка.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Свидетельство о регистрации ребенка по месту жительства или по месту пребывания ребенка на закрепленной территории или документ, содержащий сведения о регистрации ребенка по месту жительства или по месту пребывания ребенка на закрепленной территории.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являющихся иностранными гражданами 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Иностранные граждане и лица без гражданства все документы представляют на русском языке или вместе с заверенным в установленном порядке  переводом на русский язык.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 имеют право по своему усмотрению представлять другие документы.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99592" y="764704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0466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предоставления документов родителями (законными представителями) для приема детей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 класс 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40466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Заявитель обратился лично (в общеобразовательную организацию):</a:t>
            </a:r>
          </a:p>
          <a:p>
            <a:pPr marL="342900" indent="-3429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Запрос заявителя регистрируется специалистом ОО, ответственным за прием и регистрацию документов, посредством внесения сведений в ГИС Республики Коми «Электронное образование» (доступ к системе имеют только сотрудники школ).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Документы, представленные родителями (законными представителями) детей, регистрируются в журнале приема заявлений.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После регистрации заявления родителям (законным представителям) детей выдается расписка в получении документов, содержащая информацию о регистрационном номере заявления о приеме ребенка в ОО, о перечне представленных документов.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331" b="5078"/>
          <a:stretch>
            <a:fillRect/>
          </a:stretch>
        </p:blipFill>
        <p:spPr bwMode="auto">
          <a:xfrm>
            <a:off x="2267744" y="3717032"/>
            <a:ext cx="5367241" cy="284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136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Заявитель обратился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посредством почтового отправления: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запрос заявителя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регистрируется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специалистом ОО, ответственным за прием и регистрацию документов,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поступления документов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http://severny.mos.ru/upload/medialibrary/9e6/pochta-rossii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918373" cy="347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33265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Заявитель обратился посредством Портала государственных и муниципальных услуг (функций) Республики Коми, Единого портала государственных и муниципальных услуг (функций):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Заполнение заявления  родителем (законным представителем) на Портале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Обязательно!!! Прикрепление документов (скан паспорта родителя, свидетельства о рождении ребенка, справка с места жительства). Неполный пакет документов – основание для отказа в приеме в школу!!!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заявления в ГИС Республики Коми «Электронное образование»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получения запроса от заявителя специалист ОО, ответственный за прием и регистрацию документов:</a:t>
            </a: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день поступления запроса регистрирует документы, поступившие в ОО;</a:t>
            </a: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проверяет правильность оформления запроса и правильность оформления документов, поступивших от заявителя;</a:t>
            </a: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проверяет представленные документы на предмет комплектности;</a:t>
            </a: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отправляет заявителю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эл.почте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уведомление с описью принятых документов и указанием даты их принятия, подтверждающее принятие документов.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940" b="4502"/>
          <a:stretch>
            <a:fillRect/>
          </a:stretch>
        </p:blipFill>
        <p:spPr bwMode="auto">
          <a:xfrm>
            <a:off x="3779912" y="4077072"/>
            <a:ext cx="4955246" cy="252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3175"/>
          <a:stretch>
            <a:fillRect/>
          </a:stretch>
        </p:blipFill>
        <p:spPr>
          <a:xfrm>
            <a:off x="539552" y="692696"/>
            <a:ext cx="7981082" cy="4346840"/>
          </a:xfrm>
        </p:spPr>
      </p:pic>
      <p:sp>
        <p:nvSpPr>
          <p:cNvPr id="8" name="Овал 7"/>
          <p:cNvSpPr/>
          <p:nvPr/>
        </p:nvSpPr>
        <p:spPr>
          <a:xfrm>
            <a:off x="6300192" y="213285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94928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hlinkClick r:id="rId3"/>
              </a:rPr>
              <a:t>https://pgu.rkomi.ru/new/services/1142300010000029862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307</TotalTime>
  <Words>943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О предоставлении муниципальной услуги «Прием граждан в общеобразовательные организации»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АДМИНИСТРАТИВНЫЙ РЕГЛАМЕНТ предоставления муниципальной услуги «Прием граждан в общеобразовательные организации» </dc:title>
  <dc:creator>Пользователь</dc:creator>
  <cp:lastModifiedBy>Пользователь</cp:lastModifiedBy>
  <cp:revision>115</cp:revision>
  <dcterms:created xsi:type="dcterms:W3CDTF">2017-01-19T07:25:05Z</dcterms:created>
  <dcterms:modified xsi:type="dcterms:W3CDTF">2018-01-17T07:05:41Z</dcterms:modified>
</cp:coreProperties>
</file>